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05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BBC8E4-5DF8-422A-87A8-7F659B1A258C}" type="datetimeFigureOut">
              <a:rPr lang="en-AU" smtClean="0"/>
              <a:t>20/07/2012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61E715-9982-4DE8-AB43-ECC4AEC7A0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9790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1E715-9982-4DE8-AB43-ECC4AEC7A09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2088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E697C-E5A3-41AA-9484-EBB5D76A5098}" type="datetimeFigureOut">
              <a:rPr lang="en-AU" smtClean="0"/>
              <a:t>20/07/2012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1152-999B-40CE-A08F-DF700CD5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15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E697C-E5A3-41AA-9484-EBB5D76A5098}" type="datetimeFigureOut">
              <a:rPr lang="en-AU" smtClean="0"/>
              <a:t>20/07/2012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1152-999B-40CE-A08F-DF700CD5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0354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E697C-E5A3-41AA-9484-EBB5D76A5098}" type="datetimeFigureOut">
              <a:rPr lang="en-AU" smtClean="0"/>
              <a:t>20/07/2012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1152-999B-40CE-A08F-DF700CD5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837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E697C-E5A3-41AA-9484-EBB5D76A5098}" type="datetimeFigureOut">
              <a:rPr lang="en-AU" smtClean="0"/>
              <a:t>20/07/2012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1152-999B-40CE-A08F-DF700CD5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3233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E697C-E5A3-41AA-9484-EBB5D76A5098}" type="datetimeFigureOut">
              <a:rPr lang="en-AU" smtClean="0"/>
              <a:t>20/07/2012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1152-999B-40CE-A08F-DF700CD5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4146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E697C-E5A3-41AA-9484-EBB5D76A5098}" type="datetimeFigureOut">
              <a:rPr lang="en-AU" smtClean="0"/>
              <a:t>20/07/2012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1152-999B-40CE-A08F-DF700CD5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3062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E697C-E5A3-41AA-9484-EBB5D76A5098}" type="datetimeFigureOut">
              <a:rPr lang="en-AU" smtClean="0"/>
              <a:t>20/07/2012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1152-999B-40CE-A08F-DF700CD5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8851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E697C-E5A3-41AA-9484-EBB5D76A5098}" type="datetimeFigureOut">
              <a:rPr lang="en-AU" smtClean="0"/>
              <a:t>20/07/2012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1152-999B-40CE-A08F-DF700CD5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5162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E697C-E5A3-41AA-9484-EBB5D76A5098}" type="datetimeFigureOut">
              <a:rPr lang="en-AU" smtClean="0"/>
              <a:t>20/07/2012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1152-999B-40CE-A08F-DF700CD5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1686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E697C-E5A3-41AA-9484-EBB5D76A5098}" type="datetimeFigureOut">
              <a:rPr lang="en-AU" smtClean="0"/>
              <a:t>20/07/2012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1152-999B-40CE-A08F-DF700CD5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0241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E697C-E5A3-41AA-9484-EBB5D76A5098}" type="datetimeFigureOut">
              <a:rPr lang="en-AU" smtClean="0"/>
              <a:t>20/07/2012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1152-999B-40CE-A08F-DF700CD5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1734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E697C-E5A3-41AA-9484-EBB5D76A5098}" type="datetimeFigureOut">
              <a:rPr lang="en-AU" smtClean="0"/>
              <a:t>20/07/2012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D1152-999B-40CE-A08F-DF700CD55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3510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Olympics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AU" dirty="0" smtClean="0"/>
              <a:t>By Hannin &amp; Dylan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3251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0904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Famous Olympians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dirty="0" smtClean="0"/>
              <a:t>Australian Olympians                         Other </a:t>
            </a:r>
          </a:p>
          <a:p>
            <a:pPr marL="0" indent="0">
              <a:buNone/>
            </a:pPr>
            <a:r>
              <a:rPr lang="en-AU" dirty="0" smtClean="0"/>
              <a:t>Cathy Freeman                                 Usain Bolt </a:t>
            </a:r>
          </a:p>
          <a:p>
            <a:pPr marL="0" indent="0">
              <a:buNone/>
            </a:pPr>
            <a:r>
              <a:rPr lang="en-AU" dirty="0" smtClean="0"/>
              <a:t>Sally Pearson</a:t>
            </a:r>
          </a:p>
          <a:p>
            <a:pPr marL="0" indent="0">
              <a:buNone/>
            </a:pPr>
            <a:r>
              <a:rPr lang="en-AU" dirty="0" smtClean="0"/>
              <a:t>Steve Hooker</a:t>
            </a:r>
          </a:p>
          <a:p>
            <a:pPr marL="0" indent="0">
              <a:buNone/>
            </a:pPr>
            <a:r>
              <a:rPr lang="en-AU" dirty="0" smtClean="0"/>
              <a:t>Andrew Gaze</a:t>
            </a:r>
          </a:p>
          <a:p>
            <a:pPr marL="0" indent="0">
              <a:buNone/>
            </a:pPr>
            <a:r>
              <a:rPr lang="en-AU" dirty="0" smtClean="0"/>
              <a:t>Dawn Fraser</a:t>
            </a:r>
          </a:p>
          <a:p>
            <a:pPr marL="0" indent="0">
              <a:buNone/>
            </a:pPr>
            <a:r>
              <a:rPr lang="en-AU" dirty="0" smtClean="0"/>
              <a:t>Nova Peris</a:t>
            </a:r>
          </a:p>
          <a:p>
            <a:pPr marL="0" indent="0">
              <a:buNone/>
            </a:pPr>
            <a:r>
              <a:rPr lang="en-AU" dirty="0" smtClean="0"/>
              <a:t>Ian Thorpe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9562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History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866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224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060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644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323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113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Countries &amp; Cities that have Hosted the Olympics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AU" sz="4800" dirty="0" smtClean="0"/>
              <a:t>1896 Athens, Greece                                            </a:t>
            </a:r>
            <a:br>
              <a:rPr lang="en-AU" sz="4800" dirty="0" smtClean="0"/>
            </a:br>
            <a:r>
              <a:rPr lang="en-AU" sz="4800" dirty="0" smtClean="0"/>
              <a:t>1900 Paris, France </a:t>
            </a:r>
            <a:br>
              <a:rPr lang="en-AU" sz="4800" dirty="0" smtClean="0"/>
            </a:br>
            <a:r>
              <a:rPr lang="en-AU" sz="4800" dirty="0" smtClean="0"/>
              <a:t>1904 St. Louis, Missouri, United States                                                   </a:t>
            </a:r>
            <a:br>
              <a:rPr lang="en-AU" sz="4800" dirty="0" smtClean="0"/>
            </a:br>
            <a:r>
              <a:rPr lang="en-AU" sz="4800" dirty="0" smtClean="0"/>
              <a:t>1906 Athens, Greece </a:t>
            </a:r>
            <a:br>
              <a:rPr lang="en-AU" sz="4800" dirty="0" smtClean="0"/>
            </a:br>
            <a:r>
              <a:rPr lang="en-AU" sz="4800" dirty="0" smtClean="0"/>
              <a:t>1908 London, United Kingdom </a:t>
            </a:r>
            <a:br>
              <a:rPr lang="en-AU" sz="4800" dirty="0" smtClean="0"/>
            </a:br>
            <a:r>
              <a:rPr lang="en-AU" sz="4800" dirty="0" smtClean="0"/>
              <a:t>1912 Stockholm, Sweden </a:t>
            </a:r>
            <a:br>
              <a:rPr lang="en-AU" sz="4800" dirty="0" smtClean="0"/>
            </a:br>
            <a:r>
              <a:rPr lang="en-AU" sz="4800" dirty="0" smtClean="0"/>
              <a:t>1916 Berlin, Germany </a:t>
            </a:r>
            <a:br>
              <a:rPr lang="en-AU" sz="4800" dirty="0" smtClean="0"/>
            </a:br>
            <a:r>
              <a:rPr lang="en-AU" sz="4800" dirty="0" smtClean="0"/>
              <a:t>1920 Antwerp, Belgium </a:t>
            </a:r>
            <a:br>
              <a:rPr lang="en-AU" sz="4800" dirty="0" smtClean="0"/>
            </a:br>
            <a:r>
              <a:rPr lang="en-AU" sz="4800" dirty="0" smtClean="0"/>
              <a:t>1924 Paris, France </a:t>
            </a:r>
            <a:br>
              <a:rPr lang="en-AU" sz="4800" dirty="0" smtClean="0"/>
            </a:br>
            <a:r>
              <a:rPr lang="en-AU" sz="4800" dirty="0" smtClean="0"/>
              <a:t>1928 Amsterdam, Netherlands </a:t>
            </a:r>
            <a:br>
              <a:rPr lang="en-AU" sz="4800" dirty="0" smtClean="0"/>
            </a:br>
            <a:r>
              <a:rPr lang="en-AU" sz="4800" dirty="0" smtClean="0"/>
              <a:t>1932 Los Angeles, California, United States </a:t>
            </a:r>
            <a:br>
              <a:rPr lang="en-AU" sz="4800" dirty="0" smtClean="0"/>
            </a:br>
            <a:r>
              <a:rPr lang="en-AU" sz="4800" dirty="0" smtClean="0"/>
              <a:t>1936 Berlin, Germany </a:t>
            </a:r>
            <a:br>
              <a:rPr lang="en-AU" sz="4800" dirty="0" smtClean="0"/>
            </a:br>
            <a:r>
              <a:rPr lang="en-AU" sz="4800" dirty="0" smtClean="0"/>
              <a:t>1940 Tokyo, Japan </a:t>
            </a:r>
            <a:br>
              <a:rPr lang="en-AU" sz="4800" dirty="0" smtClean="0"/>
            </a:br>
            <a:r>
              <a:rPr lang="en-AU" sz="4800" dirty="0" smtClean="0"/>
              <a:t>1948 London, United Kingdom </a:t>
            </a:r>
            <a:br>
              <a:rPr lang="en-AU" sz="4800" dirty="0" smtClean="0"/>
            </a:br>
            <a:r>
              <a:rPr lang="en-AU" sz="4800" dirty="0" smtClean="0"/>
              <a:t>1952 Helsinki, Finland </a:t>
            </a:r>
            <a:br>
              <a:rPr lang="en-AU" sz="4800" dirty="0" smtClean="0"/>
            </a:br>
            <a:r>
              <a:rPr lang="en-AU" sz="4800" dirty="0" smtClean="0"/>
              <a:t>1956 Melbourne, Victoria, Australia </a:t>
            </a:r>
            <a:br>
              <a:rPr lang="en-AU" sz="4800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067" y="1484784"/>
            <a:ext cx="4192796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292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How Politics have Influenced in the Olympics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In </a:t>
            </a:r>
            <a:r>
              <a:rPr lang="en-AU" dirty="0" smtClean="0"/>
              <a:t>1916 the Olympics was held in Berlin, Germany but not many countries competed because of the war</a:t>
            </a:r>
            <a:r>
              <a:rPr lang="en-AU" smtClean="0"/>
              <a:t>, the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5212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68</Words>
  <Application>Microsoft Office PowerPoint</Application>
  <PresentationFormat>On-screen Show (4:3)</PresentationFormat>
  <Paragraphs>17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Olympics</vt:lpstr>
      <vt:lpstr>History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Countries &amp; Cities that have Hosted the Olympics</vt:lpstr>
      <vt:lpstr>How Politics have Influenced in the Olympics </vt:lpstr>
      <vt:lpstr>PowerPoint Presentation</vt:lpstr>
      <vt:lpstr>Famous Olympians</vt:lpstr>
    </vt:vector>
  </TitlesOfParts>
  <Company>DEECD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Olympics</dc:title>
  <dc:creator>Hannin MUNDY</dc:creator>
  <cp:lastModifiedBy>Hannin MUNDY</cp:lastModifiedBy>
  <cp:revision>5</cp:revision>
  <dcterms:created xsi:type="dcterms:W3CDTF">2012-07-20T04:32:47Z</dcterms:created>
  <dcterms:modified xsi:type="dcterms:W3CDTF">2012-07-20T05:23:25Z</dcterms:modified>
</cp:coreProperties>
</file>